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E94F31-4378-41F6-9413-768D77FD92B1}" type="datetimeFigureOut">
              <a:rPr lang="ru-RU" smtClean="0"/>
              <a:pPr/>
              <a:t>02.07.2020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98FF6A-AAD5-4352-8DC7-0E8840EBD9E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387975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2060"/>
                </a:solidFill>
              </a:rPr>
              <a:t>Подготовила Ильина Н.М.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7\Desktop\random-150609111609-lva1-app6891-thumbnail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0"/>
            <a:ext cx="7315200" cy="5486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8" y="274638"/>
            <a:ext cx="4400552" cy="586900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Это книга о любви. О чувстве высоком и сложном, хрупком и сильном.</a:t>
            </a:r>
            <a:br>
              <a:rPr lang="ru-RU" sz="2400" dirty="0" smtClean="0"/>
            </a:br>
            <a:r>
              <a:rPr lang="ru-RU" sz="2400" dirty="0" smtClean="0"/>
              <a:t>Маленький Пека своей добротой и необыкновенной мудростью спасает любовь двух взрослых людей</a:t>
            </a:r>
            <a:r>
              <a:rPr lang="ru-RU" sz="3600" dirty="0" smtClean="0"/>
              <a:t>.</a:t>
            </a:r>
            <a:br>
              <a:rPr lang="ru-RU" sz="3600" dirty="0" smtClean="0"/>
            </a:br>
            <a:r>
              <a:rPr lang="ru-RU" sz="2400" dirty="0" smtClean="0"/>
              <a:t>Недетские проблемы внезапно обрушиваются на подростка Сашу: печальный финал его первой любви, смерть матери и страшная тайна отца.</a:t>
            </a:r>
            <a:endParaRPr lang="ru-RU" sz="2400" dirty="0"/>
          </a:p>
        </p:txBody>
      </p:sp>
      <p:pic>
        <p:nvPicPr>
          <p:cNvPr id="2050" name="Picture 2" descr="C:\Users\7\Desktop\c19b49d3a67f56521b5a8ca16c8445aae45e11e6Max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0035" y="214290"/>
            <a:ext cx="3643337" cy="591187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4657700" cy="6357982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Хорошо, всё-таки, что есть компьютеры. С помощью Интернета </a:t>
            </a:r>
            <a:r>
              <a:rPr lang="ru-RU" sz="2400" dirty="0"/>
              <a:t> </a:t>
            </a:r>
            <a:r>
              <a:rPr lang="ru-RU" sz="2400" dirty="0" smtClean="0"/>
              <a:t>«Ева» нашла себе друга « Адама». Спустя некоторое время они предложили друг другу перевести отношения на реальную почву. А что из этого вышло и как они встретились вы узнаете из книги.</a:t>
            </a:r>
            <a:endParaRPr lang="ru-RU" sz="2400" dirty="0"/>
          </a:p>
        </p:txBody>
      </p:sp>
      <p:pic>
        <p:nvPicPr>
          <p:cNvPr id="4098" name="Picture 2" descr="C:\Users\7\Desktop\49280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072066" y="214290"/>
            <a:ext cx="3786214" cy="64294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14810" y="274638"/>
            <a:ext cx="4471990" cy="6226196"/>
          </a:xfrm>
        </p:spPr>
        <p:txBody>
          <a:bodyPr>
            <a:normAutofit/>
          </a:bodyPr>
          <a:lstStyle/>
          <a:p>
            <a:r>
              <a:rPr lang="ru-RU" sz="2400" dirty="0" smtClean="0"/>
              <a:t>Что важнее: хобби или любовь?</a:t>
            </a:r>
            <a:br>
              <a:rPr lang="ru-RU" sz="2400" dirty="0" smtClean="0"/>
            </a:br>
            <a:r>
              <a:rPr lang="ru-RU" sz="2400" dirty="0" smtClean="0"/>
              <a:t>Звезда футбольной команды </a:t>
            </a:r>
            <a:r>
              <a:rPr lang="ru-RU" sz="2400" dirty="0" err="1" smtClean="0"/>
              <a:t>Трой</a:t>
            </a:r>
            <a:r>
              <a:rPr lang="ru-RU" sz="2400" dirty="0" smtClean="0"/>
              <a:t> </a:t>
            </a:r>
            <a:r>
              <a:rPr lang="ru-RU" sz="2400" dirty="0" err="1" smtClean="0"/>
              <a:t>Вудсон</a:t>
            </a:r>
            <a:r>
              <a:rPr lang="ru-RU" sz="2400" dirty="0" smtClean="0"/>
              <a:t>  и </a:t>
            </a:r>
            <a:r>
              <a:rPr lang="ru-RU" sz="2400" dirty="0" err="1" smtClean="0"/>
              <a:t>Кирстен</a:t>
            </a:r>
            <a:r>
              <a:rPr lang="ru-RU" sz="2400" dirty="0" smtClean="0"/>
              <a:t> </a:t>
            </a:r>
            <a:r>
              <a:rPr lang="ru-RU" sz="2400" dirty="0" err="1" smtClean="0"/>
              <a:t>Хэйес</a:t>
            </a:r>
            <a:r>
              <a:rPr lang="ru-RU" sz="2400" dirty="0" smtClean="0"/>
              <a:t> –будущая звезда фигурного катания стали героями статьи в местной газете «Один день из жизни восходящей звезды». Их знакомство продолжилось. Но возможно ли совместить приятное с полезным?</a:t>
            </a:r>
            <a:endParaRPr lang="ru-RU" sz="2400" dirty="0"/>
          </a:p>
        </p:txBody>
      </p:sp>
      <p:pic>
        <p:nvPicPr>
          <p:cNvPr id="5122" name="Picture 2" descr="C:\Users\7\Desktop\138954243731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9434" r="7547"/>
          <a:stretch>
            <a:fillRect/>
          </a:stretch>
        </p:blipFill>
        <p:spPr bwMode="auto">
          <a:xfrm>
            <a:off x="571472" y="285728"/>
            <a:ext cx="3429024" cy="62865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357166"/>
            <a:ext cx="3900486" cy="6072230"/>
          </a:xfrm>
        </p:spPr>
        <p:txBody>
          <a:bodyPr>
            <a:normAutofit/>
          </a:bodyPr>
          <a:lstStyle/>
          <a:p>
            <a:r>
              <a:rPr lang="ru-RU" sz="2400" dirty="0" err="1" smtClean="0"/>
              <a:t>Люсинда</a:t>
            </a:r>
            <a:r>
              <a:rPr lang="ru-RU" sz="2400" dirty="0" smtClean="0"/>
              <a:t> Уитмен ведёт себя не так, как большинство девочек. Действие повести происходит в </a:t>
            </a:r>
            <a:r>
              <a:rPr lang="ru-RU" sz="2400" dirty="0" err="1" smtClean="0"/>
              <a:t>Нью-Иорке</a:t>
            </a:r>
            <a:r>
              <a:rPr lang="ru-RU" sz="2400" dirty="0" smtClean="0"/>
              <a:t> </a:t>
            </a:r>
            <a:r>
              <a:rPr lang="ru-RU" sz="2400" dirty="0" err="1" smtClean="0"/>
              <a:t>в</a:t>
            </a:r>
            <a:r>
              <a:rPr lang="ru-RU" sz="2400" dirty="0" smtClean="0"/>
              <a:t> конце </a:t>
            </a:r>
            <a:r>
              <a:rPr lang="en-US" sz="2400" dirty="0" smtClean="0"/>
              <a:t>XIX</a:t>
            </a:r>
            <a:r>
              <a:rPr lang="ru-RU" sz="2400" dirty="0" smtClean="0"/>
              <a:t> века. Ну и что ж, всегда были такие девочки: жизнерадостные справедливые, общительные. Если вам нравятся девочки-фантазёрки и интересны приключения и вы любите ролики, то эта книга для вас!</a:t>
            </a:r>
            <a:endParaRPr lang="ru-RU" sz="2400" dirty="0"/>
          </a:p>
        </p:txBody>
      </p:sp>
      <p:pic>
        <p:nvPicPr>
          <p:cNvPr id="6146" name="Picture 2" descr="C:\Users\7\Desktop\cover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4357686" y="285728"/>
            <a:ext cx="4572032" cy="62151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86182" y="357166"/>
            <a:ext cx="5000660" cy="6072230"/>
          </a:xfrm>
        </p:spPr>
        <p:txBody>
          <a:bodyPr/>
          <a:lstStyle/>
          <a:p>
            <a:r>
              <a:rPr lang="ru-RU" sz="2400" dirty="0" smtClean="0"/>
              <a:t>«Племянница одной из известных особ нашего города. Девочку зовут </a:t>
            </a:r>
            <a:r>
              <a:rPr lang="ru-RU" sz="2400" dirty="0" err="1" smtClean="0"/>
              <a:t>Полианна</a:t>
            </a:r>
            <a:r>
              <a:rPr lang="ru-RU" sz="2400" dirty="0" smtClean="0"/>
              <a:t> </a:t>
            </a:r>
            <a:r>
              <a:rPr lang="ru-RU" sz="2400" dirty="0" err="1" smtClean="0"/>
              <a:t>Уиттиер</a:t>
            </a:r>
            <a:r>
              <a:rPr lang="ru-RU" sz="2400" dirty="0" smtClean="0"/>
              <a:t> . Вы просто не знаете, эта крошка – чудо. Она действует на больных куда лучше всех тонизирующих средств на свете. Если верить моим пациентам, она умеет радоваться всему, что произошло или должно произойти. Во всяком случае они то и дело пересказывают её забавные истории…»</a:t>
            </a:r>
            <a:endParaRPr lang="ru-RU" sz="2400" dirty="0"/>
          </a:p>
        </p:txBody>
      </p:sp>
      <p:pic>
        <p:nvPicPr>
          <p:cNvPr id="7170" name="Picture 2" descr="C:\Users\7\Desktop\586689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20" y="285728"/>
            <a:ext cx="3286148" cy="61436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Приятного вам чтения!</a:t>
            </a:r>
            <a:endParaRPr lang="ru-RU" dirty="0"/>
          </a:p>
        </p:txBody>
      </p:sp>
      <p:pic>
        <p:nvPicPr>
          <p:cNvPr id="8194" name="Picture 2" descr="C:\Users\7\Desktop\e3b2d7d7-5ceb-497e-8d60-4c9c18127ae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70752" y="1600200"/>
            <a:ext cx="6802495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Замечательная серия от издательства АСТ. В этой серии собраны лучшие книги для девочек. Вам предстоит прожить множество интереснейших жизней в разных временах и странах. Вместе с героями книг вы будете смеяться, плакать, дружить, ссориться или влюбляться. Лихо закрученные интриги, динамичность действия, обаяние характеров и ненавязчивая назидательность снискали этим книгам заслуженную славу.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256</Words>
  <Application>Microsoft Office PowerPoint</Application>
  <PresentationFormat>Экран 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Подготовила Ильина Н.М.</vt:lpstr>
      <vt:lpstr>Это книга о любви. О чувстве высоком и сложном, хрупком и сильном. Маленький Пека своей добротой и необыкновенной мудростью спасает любовь двух взрослых людей. Недетские проблемы внезапно обрушиваются на подростка Сашу: печальный финал его первой любви, смерть матери и страшная тайна отца.</vt:lpstr>
      <vt:lpstr>Хорошо, всё-таки, что есть компьютеры. С помощью Интернета  «Ева» нашла себе друга « Адама». Спустя некоторое время они предложили друг другу перевести отношения на реальную почву. А что из этого вышло и как они встретились вы узнаете из книги.</vt:lpstr>
      <vt:lpstr>Что важнее: хобби или любовь? Звезда футбольной команды Трой Вудсон  и Кирстен Хэйес –будущая звезда фигурного катания стали героями статьи в местной газете «Один день из жизни восходящей звезды». Их знакомство продолжилось. Но возможно ли совместить приятное с полезным?</vt:lpstr>
      <vt:lpstr>Люсинда Уитмен ведёт себя не так, как большинство девочек. Действие повести происходит в Нью-Иорке в конце XIX века. Ну и что ж, всегда были такие девочки: жизнерадостные справедливые, общительные. Если вам нравятся девочки-фантазёрки и интересны приключения и вы любите ролики, то эта книга для вас!</vt:lpstr>
      <vt:lpstr>«Племянница одной из известных особ нашего города. Девочку зовут Полианна Уиттиер . Вы просто не знаете, эта крошка – чудо. Она действует на больных куда лучше всех тонизирующих средств на свете. Если верить моим пациентам, она умеет радоваться всему, что произошло или должно произойти. Во всяком случае они то и дело пересказывают её забавные истории…»</vt:lpstr>
      <vt:lpstr>Приятного вам чтения!</vt:lpstr>
      <vt:lpstr>Слайд 8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7</dc:creator>
  <cp:lastModifiedBy>7</cp:lastModifiedBy>
  <cp:revision>9</cp:revision>
  <dcterms:created xsi:type="dcterms:W3CDTF">2020-07-02T11:52:56Z</dcterms:created>
  <dcterms:modified xsi:type="dcterms:W3CDTF">2020-07-02T13:14:35Z</dcterms:modified>
</cp:coreProperties>
</file>