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63" r:id="rId5"/>
    <p:sldId id="261" r:id="rId6"/>
    <p:sldId id="264" r:id="rId7"/>
    <p:sldId id="259" r:id="rId8"/>
    <p:sldId id="262" r:id="rId9"/>
    <p:sldId id="265" r:id="rId10"/>
    <p:sldId id="260" r:id="rId11"/>
    <p:sldId id="266" r:id="rId12"/>
    <p:sldId id="267" r:id="rId13"/>
    <p:sldId id="268" r:id="rId14"/>
    <p:sldId id="269" r:id="rId15"/>
    <p:sldId id="270" r:id="rId16"/>
    <p:sldId id="273" r:id="rId17"/>
    <p:sldId id="272" r:id="rId18"/>
    <p:sldId id="274" r:id="rId19"/>
    <p:sldId id="275" r:id="rId20"/>
    <p:sldId id="271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0928"/>
    <a:srgbClr val="E16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066E-1FAB-4433-B336-535DE5AB7766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D77E7883-560D-4B29-871E-44AE6FC8CD57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526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066E-1FAB-4433-B336-535DE5AB7766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7883-560D-4B29-871E-44AE6FC8CD57}" type="slidenum">
              <a:rPr lang="ru-RU" smtClean="0"/>
              <a:t>‹#›</a:t>
            </a:fld>
            <a:endParaRPr lang="ru-R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1383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066E-1FAB-4433-B336-535DE5AB7766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7883-560D-4B29-871E-44AE6FC8CD57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0534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066E-1FAB-4433-B336-535DE5AB7766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7883-560D-4B29-871E-44AE6FC8CD57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5855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066E-1FAB-4433-B336-535DE5AB7766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7883-560D-4B29-871E-44AE6FC8CD57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422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066E-1FAB-4433-B336-535DE5AB7766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7883-560D-4B29-871E-44AE6FC8CD57}" type="slidenum">
              <a:rPr lang="ru-RU" smtClean="0"/>
              <a:t>‹#›</a:t>
            </a:fld>
            <a:endParaRPr lang="ru-R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031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066E-1FAB-4433-B336-535DE5AB7766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7883-560D-4B29-871E-44AE6FC8CD57}" type="slidenum">
              <a:rPr lang="ru-RU" smtClean="0"/>
              <a:t>‹#›</a:t>
            </a:fld>
            <a:endParaRPr lang="ru-R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6857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066E-1FAB-4433-B336-535DE5AB7766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7883-560D-4B29-871E-44AE6FC8CD57}" type="slidenum">
              <a:rPr lang="ru-RU" smtClean="0"/>
              <a:t>‹#›</a:t>
            </a:fld>
            <a:endParaRPr lang="ru-R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008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066E-1FAB-4433-B336-535DE5AB7766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7883-560D-4B29-871E-44AE6FC8CD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456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066E-1FAB-4433-B336-535DE5AB7766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7883-560D-4B29-871E-44AE6FC8CD57}" type="slidenum">
              <a:rPr lang="ru-RU" smtClean="0"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416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6C24066E-1FAB-4433-B336-535DE5AB7766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E7883-560D-4B29-871E-44AE6FC8CD57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74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4066E-1FAB-4433-B336-535DE5AB7766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D77E7883-560D-4B29-871E-44AE6FC8CD57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330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90290" y="142222"/>
            <a:ext cx="11574965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8000" dirty="0" smtClean="0">
                <a:solidFill>
                  <a:srgbClr val="B71E42">
                    <a:lumMod val="60000"/>
                    <a:lumOff val="40000"/>
                  </a:srgbClr>
                </a:solidFill>
                <a:latin typeface="Comic Sans MS" panose="030F0702030302020204" pitchFamily="66" charset="0"/>
              </a:rPr>
              <a:t>       </a:t>
            </a:r>
            <a:r>
              <a:rPr lang="ru-RU" sz="8000" dirty="0" smtClean="0">
                <a:solidFill>
                  <a:srgbClr val="B71E42">
                    <a:lumMod val="60000"/>
                    <a:lumOff val="40000"/>
                  </a:srgbClr>
                </a:solidFill>
                <a:latin typeface="Comic Sans MS" panose="030F0702030302020204" pitchFamily="66" charset="0"/>
              </a:rPr>
              <a:t>  </a:t>
            </a:r>
            <a:r>
              <a:rPr lang="en-US" sz="8000" dirty="0" smtClean="0">
                <a:solidFill>
                  <a:srgbClr val="E50928"/>
                </a:solidFill>
                <a:latin typeface="Comic Sans MS" panose="030F0702030302020204" pitchFamily="66" charset="0"/>
              </a:rPr>
              <a:t>#</a:t>
            </a:r>
            <a:r>
              <a:rPr lang="ru-RU" sz="8000" dirty="0">
                <a:solidFill>
                  <a:srgbClr val="E50928"/>
                </a:solidFill>
                <a:latin typeface="Comic Sans MS" panose="030F0702030302020204" pitchFamily="66" charset="0"/>
              </a:rPr>
              <a:t>МЫВМЕСТЕ</a:t>
            </a:r>
          </a:p>
          <a:p>
            <a:pPr lvl="0" algn="ctr"/>
            <a:r>
              <a:rPr lang="ru-RU" sz="4800" dirty="0">
                <a:solidFill>
                  <a:prstClr val="black"/>
                </a:solidFill>
                <a:latin typeface="Comic Sans MS" panose="030F0702030302020204" pitchFamily="66" charset="0"/>
              </a:rPr>
              <a:t>  </a:t>
            </a:r>
          </a:p>
          <a:p>
            <a:pPr lvl="0" algn="ctr"/>
            <a:r>
              <a:rPr lang="ru-RU" sz="5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          </a:t>
            </a:r>
            <a:r>
              <a:rPr lang="ru-RU" sz="54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несмотря</a:t>
            </a:r>
            <a:r>
              <a:rPr lang="ru-RU" sz="5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sz="5400" dirty="0">
                <a:solidFill>
                  <a:srgbClr val="00B050"/>
                </a:solidFill>
                <a:latin typeface="Comic Sans MS" panose="030F0702030302020204" pitchFamily="66" charset="0"/>
              </a:rPr>
              <a:t>ни</a:t>
            </a:r>
            <a:r>
              <a:rPr lang="ru-RU" sz="54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на</a:t>
            </a:r>
            <a:r>
              <a:rPr lang="ru-RU" sz="5400" dirty="0">
                <a:solidFill>
                  <a:srgbClr val="0070C0"/>
                </a:solidFill>
                <a:latin typeface="Comic Sans MS" panose="030F0702030302020204" pitchFamily="66" charset="0"/>
              </a:rPr>
              <a:t> что</a:t>
            </a:r>
          </a:p>
          <a:p>
            <a:pPr lvl="0" algn="ctr"/>
            <a:endParaRPr lang="ru-RU" sz="4400" dirty="0">
              <a:solidFill>
                <a:srgbClr val="B71E42">
                  <a:lumMod val="50000"/>
                </a:srgbClr>
              </a:solidFill>
              <a:latin typeface="Comic Sans MS" panose="030F0702030302020204" pitchFamily="66" charset="0"/>
            </a:endParaRPr>
          </a:p>
          <a:p>
            <a:pPr lvl="0" algn="ctr"/>
            <a:r>
              <a:rPr lang="ru-RU" sz="5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Проект </a:t>
            </a:r>
            <a:r>
              <a:rPr lang="en-US" sz="5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#</a:t>
            </a:r>
            <a:r>
              <a:rPr lang="ru-RU" sz="5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Домашнийтеатр_дд</a:t>
            </a:r>
            <a:endParaRPr lang="ru-RU" sz="5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lvl="0" algn="ctr"/>
            <a:endParaRPr lang="ru-RU" sz="3600" b="1" dirty="0" smtClean="0">
              <a:solidFill>
                <a:srgbClr val="DE478E"/>
              </a:solidFill>
              <a:latin typeface="Comic Sans MS" panose="030F0702030302020204" pitchFamily="66" charset="0"/>
            </a:endParaRPr>
          </a:p>
          <a:p>
            <a:pPr lvl="0" algn="ctr"/>
            <a:r>
              <a:rPr lang="ru-RU" sz="5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Segoe UI Symbol" panose="020B0502040204020203" pitchFamily="34" charset="0"/>
              </a:rPr>
              <a:t>БФ</a:t>
            </a:r>
            <a:r>
              <a:rPr lang="ru-RU" sz="5400" dirty="0" smtClean="0">
                <a:solidFill>
                  <a:srgbClr val="DE478E"/>
                </a:solidFill>
                <a:latin typeface="Comic Sans MS" panose="030F0702030302020204" pitchFamily="66" charset="0"/>
                <a:ea typeface="Segoe UI Symbol" panose="020B0502040204020203" pitchFamily="34" charset="0"/>
              </a:rPr>
              <a:t> </a:t>
            </a:r>
            <a:r>
              <a:rPr lang="ru-RU" sz="5400" dirty="0">
                <a:solidFill>
                  <a:srgbClr val="0070C0"/>
                </a:solidFill>
                <a:latin typeface="Comic Sans MS" panose="030F0702030302020204" pitchFamily="66" charset="0"/>
                <a:ea typeface="Segoe UI Symbol" panose="020B0502040204020203" pitchFamily="34" charset="0"/>
              </a:rPr>
              <a:t>«</a:t>
            </a:r>
            <a:r>
              <a:rPr lang="ru-RU" sz="5400" dirty="0" smtClean="0">
                <a:solidFill>
                  <a:srgbClr val="7030A0"/>
                </a:solidFill>
                <a:latin typeface="Comic Sans MS" panose="030F0702030302020204" pitchFamily="66" charset="0"/>
                <a:ea typeface="Segoe UI Symbol" panose="020B0502040204020203" pitchFamily="34" charset="0"/>
              </a:rPr>
              <a:t>Д</a:t>
            </a:r>
            <a:r>
              <a:rPr lang="ru-RU" sz="5400" dirty="0" smtClean="0">
                <a:solidFill>
                  <a:srgbClr val="00B050"/>
                </a:solidFill>
                <a:latin typeface="Comic Sans MS" panose="030F0702030302020204" pitchFamily="66" charset="0"/>
                <a:ea typeface="Segoe UI Symbol" panose="020B0502040204020203" pitchFamily="34" charset="0"/>
              </a:rPr>
              <a:t>е</a:t>
            </a:r>
            <a:r>
              <a:rPr lang="ru-RU" sz="5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Segoe UI Symbol" panose="020B0502040204020203" pitchFamily="34" charset="0"/>
              </a:rPr>
              <a:t>т</a:t>
            </a:r>
            <a:r>
              <a:rPr lang="ru-RU" sz="5400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  <a:ea typeface="Segoe UI Symbol" panose="020B0502040204020203" pitchFamily="34" charset="0"/>
              </a:rPr>
              <a:t>с</a:t>
            </a:r>
            <a:r>
              <a:rPr lang="ru-RU" sz="5400" dirty="0" smtClean="0">
                <a:solidFill>
                  <a:srgbClr val="E16609"/>
                </a:solidFill>
                <a:latin typeface="Comic Sans MS" panose="030F0702030302020204" pitchFamily="66" charset="0"/>
                <a:ea typeface="Segoe UI Symbol" panose="020B0502040204020203" pitchFamily="34" charset="0"/>
              </a:rPr>
              <a:t>к</a:t>
            </a:r>
            <a:r>
              <a:rPr lang="ru-RU" sz="5400" dirty="0" smtClean="0">
                <a:solidFill>
                  <a:srgbClr val="92D050"/>
                </a:solidFill>
                <a:latin typeface="Comic Sans MS" panose="030F0702030302020204" pitchFamily="66" charset="0"/>
                <a:ea typeface="Segoe UI Symbol" panose="020B0502040204020203" pitchFamily="34" charset="0"/>
              </a:rPr>
              <a:t>а</a:t>
            </a:r>
            <a:r>
              <a:rPr lang="ru-RU" sz="5400" dirty="0" smtClean="0">
                <a:solidFill>
                  <a:srgbClr val="0070C0"/>
                </a:solidFill>
                <a:latin typeface="Comic Sans MS" panose="030F0702030302020204" pitchFamily="66" charset="0"/>
                <a:ea typeface="Segoe UI Symbol" panose="020B0502040204020203" pitchFamily="34" charset="0"/>
              </a:rPr>
              <a:t>я </a:t>
            </a:r>
            <a:r>
              <a:rPr lang="ru-RU" sz="5400" dirty="0" smtClean="0">
                <a:solidFill>
                  <a:srgbClr val="DE478E"/>
                </a:solidFill>
                <a:latin typeface="Comic Sans MS" panose="030F0702030302020204" pitchFamily="66" charset="0"/>
                <a:ea typeface="Segoe UI Symbol" panose="020B0502040204020203" pitchFamily="34" charset="0"/>
              </a:rPr>
              <a:t> </a:t>
            </a:r>
            <a:r>
              <a:rPr lang="ru-RU" sz="5400" dirty="0" smtClean="0">
                <a:solidFill>
                  <a:srgbClr val="DE478E"/>
                </a:solidFill>
                <a:latin typeface="Comic Sans MS" panose="030F0702030302020204" pitchFamily="66" charset="0"/>
                <a:ea typeface="Segoe UI Symbol" panose="020B0502040204020203" pitchFamily="34" charset="0"/>
              </a:rPr>
              <a:t>Д</a:t>
            </a:r>
            <a:r>
              <a:rPr lang="ru-RU" sz="5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Segoe UI Symbol" panose="020B0502040204020203" pitchFamily="34" charset="0"/>
              </a:rPr>
              <a:t>е</a:t>
            </a:r>
            <a:r>
              <a:rPr lang="ru-RU" sz="54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ea typeface="Segoe UI Symbol" panose="020B0502040204020203" pitchFamily="34" charset="0"/>
              </a:rPr>
              <a:t>р</a:t>
            </a:r>
            <a:r>
              <a:rPr lang="ru-RU" sz="5400" dirty="0" smtClean="0">
                <a:solidFill>
                  <a:srgbClr val="FFFF00"/>
                </a:solidFill>
                <a:latin typeface="Comic Sans MS" panose="030F0702030302020204" pitchFamily="66" charset="0"/>
                <a:ea typeface="Segoe UI Symbol" panose="020B0502040204020203" pitchFamily="34" charset="0"/>
              </a:rPr>
              <a:t>е</a:t>
            </a:r>
            <a:r>
              <a:rPr lang="ru-RU" sz="80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ea typeface="Segoe UI Symbol" panose="020B0502040204020203" pitchFamily="34" charset="0"/>
              </a:rPr>
              <a:t>в</a:t>
            </a:r>
            <a:r>
              <a:rPr lang="ru-RU" sz="54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ea typeface="Segoe UI Symbol" panose="020B0502040204020203" pitchFamily="34" charset="0"/>
              </a:rPr>
              <a:t>н</a:t>
            </a:r>
            <a:r>
              <a:rPr lang="ru-RU" sz="540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ea typeface="Segoe UI Symbol" panose="020B0502040204020203" pitchFamily="34" charset="0"/>
              </a:rPr>
              <a:t>я</a:t>
            </a:r>
            <a:r>
              <a:rPr lang="ru-RU" sz="5400" dirty="0">
                <a:solidFill>
                  <a:srgbClr val="00B050"/>
                </a:solidFill>
                <a:latin typeface="Comic Sans MS" panose="030F0702030302020204" pitchFamily="66" charset="0"/>
                <a:ea typeface="Segoe UI Symbol" panose="020B0502040204020203" pitchFamily="34" charset="0"/>
              </a:rPr>
              <a:t>»</a:t>
            </a:r>
            <a:r>
              <a:rPr lang="ru-RU" sz="5400" b="1" dirty="0">
                <a:solidFill>
                  <a:srgbClr val="DE478E"/>
                </a:solidFill>
                <a:latin typeface="Comic Sans MS" panose="030F0702030302020204" pitchFamily="66" charset="0"/>
                <a:ea typeface="Segoe UI Symbol" panose="020B0502040204020203" pitchFamily="34" charset="0"/>
              </a:rPr>
              <a:t>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66" y="142222"/>
            <a:ext cx="3331442" cy="33314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8693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91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80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24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21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09907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07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67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957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75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43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3084"/>
            <a:ext cx="12192000" cy="35549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814" y="130494"/>
            <a:ext cx="4327186" cy="31065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2374" r="12503"/>
          <a:stretch/>
        </p:blipFill>
        <p:spPr>
          <a:xfrm>
            <a:off x="6534206" y="130493"/>
            <a:ext cx="3111597" cy="310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63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57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92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059"/>
            <a:ext cx="12192000" cy="677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73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9485" y="0"/>
            <a:ext cx="115403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Актеры  Большого Драматического Театра  имени Г. А. Товстоногова</a:t>
            </a:r>
          </a:p>
          <a:p>
            <a:pPr algn="ctr"/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п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редставляют    </a:t>
            </a:r>
            <a:r>
              <a:rPr lang="ru-RU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Сказку  о потерянном времени 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268" y="2251839"/>
            <a:ext cx="1934440" cy="2598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691" y="2251839"/>
            <a:ext cx="2276648" cy="2598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361" y="2251839"/>
            <a:ext cx="2171700" cy="2598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19545" y="5091315"/>
            <a:ext cx="19673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Разумовская Карина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473651" y="5057645"/>
            <a:ext cx="1934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Кандинов</a:t>
            </a:r>
            <a:r>
              <a:rPr lang="ru-RU" dirty="0" smtClean="0"/>
              <a:t> Иван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26902" y="5062177"/>
            <a:ext cx="2276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Шварева Елена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823060" y="5032092"/>
            <a:ext cx="1570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Шварц Антон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9897316" y="5060644"/>
            <a:ext cx="2147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Александрова Нина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083" y="2251839"/>
            <a:ext cx="1995680" cy="2598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45" y="2251840"/>
            <a:ext cx="1967346" cy="2598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8230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47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16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4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30"/>
            <a:ext cx="12192000" cy="686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657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19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13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37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495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555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937"/>
            <a:ext cx="12192000" cy="686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14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255"/>
            <a:ext cx="4738256" cy="62939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31377" y="4244412"/>
            <a:ext cx="756062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i="1" dirty="0">
                <a:solidFill>
                  <a:schemeClr val="accent3">
                    <a:lumMod val="50000"/>
                  </a:schemeClr>
                </a:solidFill>
              </a:rPr>
              <a:t>«</a:t>
            </a:r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Сказка  </a:t>
            </a:r>
            <a:r>
              <a:rPr lang="ru-RU" sz="3600" b="1" i="1" dirty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о потерянном времени»  </a:t>
            </a:r>
            <a:endParaRPr lang="ru-RU" sz="3600" b="1" i="1" dirty="0" smtClean="0">
              <a:solidFill>
                <a:schemeClr val="accent3">
                  <a:lumMod val="50000"/>
                </a:schemeClr>
              </a:solidFill>
              <a:latin typeface="Book Antiqua" panose="02040602050305030304" pitchFamily="18" charset="0"/>
            </a:endParaRPr>
          </a:p>
          <a:p>
            <a:pPr algn="ctr"/>
            <a:endParaRPr lang="ru-RU" sz="2800" b="1" i="1" dirty="0" smtClean="0">
              <a:solidFill>
                <a:srgbClr val="E50928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  <a:latin typeface="Book Antiqua" panose="02040602050305030304" pitchFamily="18" charset="0"/>
              </a:rPr>
              <a:t>Автор </a:t>
            </a:r>
            <a:r>
              <a:rPr lang="ru-RU" sz="2800" i="1" dirty="0" smtClean="0">
                <a:solidFill>
                  <a:schemeClr val="accent3">
                    <a:lumMod val="50000"/>
                  </a:schemeClr>
                </a:solidFill>
              </a:rPr>
              <a:t>Е</a:t>
            </a:r>
            <a:r>
              <a:rPr lang="ru-RU" sz="2800" i="1" dirty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sz="2800" i="1" dirty="0" smtClean="0">
                <a:solidFill>
                  <a:schemeClr val="accent3">
                    <a:lumMod val="50000"/>
                  </a:schemeClr>
                </a:solidFill>
              </a:rPr>
              <a:t>Шварц 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305" y="313738"/>
            <a:ext cx="3050978" cy="288072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79140" y="3289068"/>
            <a:ext cx="71545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Авторский тест читает    - Сергей Галич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7359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8"/>
            <a:ext cx="12192000" cy="686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803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245"/>
            <a:ext cx="12192000" cy="688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071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29"/>
            <a:ext cx="12192000" cy="682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484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09"/>
            <a:ext cx="12192000" cy="684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333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71"/>
            <a:ext cx="12192000" cy="683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618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299"/>
            <a:ext cx="12110224" cy="687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293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907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56"/>
            <a:ext cx="12191999" cy="684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987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245"/>
            <a:ext cx="12192000" cy="685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613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18" y="-27390"/>
            <a:ext cx="12035882" cy="685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64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4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051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73"/>
            <a:ext cx="12192000" cy="684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334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8"/>
            <a:ext cx="12192000" cy="689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806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999"/>
            <a:ext cx="12192000" cy="689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481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058" y="-34023"/>
            <a:ext cx="12270058" cy="697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98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10168"/>
            <a:ext cx="6858000" cy="5257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07042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7623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233" y="-7338"/>
            <a:ext cx="3315767" cy="686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45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63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597" cy="681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65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7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89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6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817805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Галерея</Template>
  <TotalTime>162</TotalTime>
  <Words>58</Words>
  <Application>Microsoft Office PowerPoint</Application>
  <PresentationFormat>Широкоэкранный</PresentationFormat>
  <Paragraphs>18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1" baseType="lpstr">
      <vt:lpstr>Arial</vt:lpstr>
      <vt:lpstr>Book Antiqua</vt:lpstr>
      <vt:lpstr>Century Gothic</vt:lpstr>
      <vt:lpstr>Comic Sans MS</vt:lpstr>
      <vt:lpstr>Gill Sans MT</vt:lpstr>
      <vt:lpstr>Segoe UI Symbol</vt:lpstr>
      <vt:lpstr>Gallery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Директор</dc:creator>
  <cp:lastModifiedBy>Директор</cp:lastModifiedBy>
  <cp:revision>18</cp:revision>
  <dcterms:created xsi:type="dcterms:W3CDTF">2020-04-28T12:29:12Z</dcterms:created>
  <dcterms:modified xsi:type="dcterms:W3CDTF">2020-04-29T15:08:05Z</dcterms:modified>
</cp:coreProperties>
</file>